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swald Light"/>
      <p:regular r:id="rId15"/>
      <p:bold r:id="rId16"/>
    </p:embeddedFont>
    <p:embeddedFont>
      <p:font typeface="Oswald SemiBo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Light-regular.fntdata"/><Relationship Id="rId14" Type="http://schemas.openxmlformats.org/officeDocument/2006/relationships/slide" Target="slides/slide9.xml"/><Relationship Id="rId17" Type="http://schemas.openxmlformats.org/officeDocument/2006/relationships/font" Target="fonts/OswaldSemiBold-regular.fntdata"/><Relationship Id="rId16" Type="http://schemas.openxmlformats.org/officeDocument/2006/relationships/font" Target="fonts/Oswald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swaldSemiBo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d6bb2957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d6bb295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d6bb2957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d6bb2957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9dded460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9dded460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d6bb2957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d6bb2957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9d6bb2957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9d6bb2957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9dded460a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9dded460a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9d6bb2957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9d6bb2957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Technique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VoiceOver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Audio-only recording of human speech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 film, can be off-screen narration or “Overdubs,” Looping, or Automated Dialog Replacement (ADR) 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 Podcasting, it could refer to all human speech, but especially scripted, pre-recorded segments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VoiceOver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Volume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Pacing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Clarity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Pronunciation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Accent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Tone or Inflection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VoiceOver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Sibilance &amp; Plosives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Harsh sounds on certain letters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 English: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“S” &amp; “T”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“P” &amp; “B”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TECHNIQUE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Vocal Practice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Warmups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Training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Vocal Coach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Mic Placement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Pop Filter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Post-Production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De-esser, Pass Filters, and Compression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4825" y="1405425"/>
            <a:ext cx="3528026" cy="352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 Environment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Listen for background noises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Air Conditioning and Heating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Electronics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Kids and Pets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Outside noises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05" name="Google Shape;105;p20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 Environment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Listen for background noises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Sound Dampening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Towels and blankets work better than foam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Closets are often good options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Drive to a quiet spot and record in your car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VOICEOVER &amp; DICTION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12" name="Google Shape;112;p2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RECORDING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3" name="Google Shape;113;p2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When you speak, you hear your voice from inside your head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Your voice sounds differently to other people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Your voice sounds differently when it is recorded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Its normal to feel awkward at first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If you keep going it will pass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